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332" r:id="rId2"/>
    <p:sldId id="333" r:id="rId3"/>
    <p:sldId id="335" r:id="rId4"/>
    <p:sldId id="350" r:id="rId5"/>
    <p:sldId id="351" r:id="rId6"/>
    <p:sldId id="345" r:id="rId7"/>
    <p:sldId id="338" r:id="rId8"/>
    <p:sldId id="352" r:id="rId9"/>
    <p:sldId id="349" r:id="rId10"/>
  </p:sldIdLst>
  <p:sldSz cx="9144000" cy="6858000" type="screen4x3"/>
  <p:notesSz cx="6858000" cy="9947275"/>
  <p:custDataLst>
    <p:tags r:id="rId13"/>
  </p:custDataLst>
  <p:defaultTextStyle>
    <a:defPPr>
      <a:defRPr lang="sv-SE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MS PGothic" charset="0"/>
        <a:cs typeface="MS PGothic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MS PGothic" charset="0"/>
        <a:cs typeface="MS PGothic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MS PGothic" charset="0"/>
        <a:cs typeface="MS PGothic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MS PGothic" charset="0"/>
        <a:cs typeface="MS PGothic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MS PGothic" charset="0"/>
        <a:cs typeface="MS PGothic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MS PGothic" charset="0"/>
        <a:cs typeface="MS PGothic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MS PGothic" charset="0"/>
        <a:cs typeface="MS PGothic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MS PGothic" charset="0"/>
        <a:cs typeface="MS PGothic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MS PGothic" charset="0"/>
        <a:cs typeface="MS PGothic" charset="0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33"/>
    <a:srgbClr val="444464"/>
    <a:srgbClr val="FF9933"/>
    <a:srgbClr val="FFFFCC"/>
    <a:srgbClr val="009ED6"/>
    <a:srgbClr val="91D060"/>
    <a:srgbClr val="042558"/>
    <a:srgbClr val="343A65"/>
    <a:srgbClr val="9E2019"/>
    <a:srgbClr val="1A24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D1158D4-F768-46B3-88FB-48C35DC401B1}" v="74" dt="2019-05-22T11:11:33.69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98" autoAdjust="0"/>
    <p:restoredTop sz="88476" autoAdjust="0"/>
  </p:normalViewPr>
  <p:slideViewPr>
    <p:cSldViewPr snapToGrid="0" showGuides="1">
      <p:cViewPr varScale="1">
        <p:scale>
          <a:sx n="47" d="100"/>
          <a:sy n="47" d="100"/>
        </p:scale>
        <p:origin x="66" y="336"/>
      </p:cViewPr>
      <p:guideLst>
        <p:guide orient="horz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inger Dewey" userId="9489cda41c96d82f" providerId="LiveId" clId="{6D1158D4-F768-46B3-88FB-48C35DC401B1}"/>
    <pc:docChg chg="modSld">
      <pc:chgData name="Ginger Dewey" userId="9489cda41c96d82f" providerId="LiveId" clId="{6D1158D4-F768-46B3-88FB-48C35DC401B1}" dt="2019-05-22T11:18:46.298" v="100" actId="1035"/>
      <pc:docMkLst>
        <pc:docMk/>
      </pc:docMkLst>
      <pc:sldChg chg="modSp">
        <pc:chgData name="Ginger Dewey" userId="9489cda41c96d82f" providerId="LiveId" clId="{6D1158D4-F768-46B3-88FB-48C35DC401B1}" dt="2019-05-22T11:18:46.298" v="100" actId="1035"/>
        <pc:sldMkLst>
          <pc:docMk/>
          <pc:sldMk cId="2911056112" sldId="338"/>
        </pc:sldMkLst>
        <pc:spChg chg="mod">
          <ac:chgData name="Ginger Dewey" userId="9489cda41c96d82f" providerId="LiveId" clId="{6D1158D4-F768-46B3-88FB-48C35DC401B1}" dt="2019-05-22T11:18:46.298" v="100" actId="1035"/>
          <ac:spMkLst>
            <pc:docMk/>
            <pc:sldMk cId="2911056112" sldId="338"/>
            <ac:spMk id="6" creationId="{00000000-0000-0000-0000-000000000000}"/>
          </ac:spMkLst>
        </pc:spChg>
        <pc:picChg chg="mod">
          <ac:chgData name="Ginger Dewey" userId="9489cda41c96d82f" providerId="LiveId" clId="{6D1158D4-F768-46B3-88FB-48C35DC401B1}" dt="2019-05-22T11:11:33.699" v="74" actId="962"/>
          <ac:picMkLst>
            <pc:docMk/>
            <pc:sldMk cId="2911056112" sldId="338"/>
            <ac:picMk id="2" creationId="{00000000-0000-0000-0000-000000000000}"/>
          </ac:picMkLst>
        </pc:picChg>
        <pc:picChg chg="mod">
          <ac:chgData name="Ginger Dewey" userId="9489cda41c96d82f" providerId="LiveId" clId="{6D1158D4-F768-46B3-88FB-48C35DC401B1}" dt="2019-05-22T11:12:31.717" v="76" actId="962"/>
          <ac:picMkLst>
            <pc:docMk/>
            <pc:sldMk cId="2911056112" sldId="338"/>
            <ac:picMk id="9" creationId="{57091627-E66F-456A-9355-2E3F4F124D9E}"/>
          </ac:picMkLst>
        </pc:picChg>
        <pc:picChg chg="mod">
          <ac:chgData name="Ginger Dewey" userId="9489cda41c96d82f" providerId="LiveId" clId="{6D1158D4-F768-46B3-88FB-48C35DC401B1}" dt="2019-05-22T11:12:56.138" v="78" actId="962"/>
          <ac:picMkLst>
            <pc:docMk/>
            <pc:sldMk cId="2911056112" sldId="338"/>
            <ac:picMk id="12" creationId="{D5B33C09-E0E0-41A1-994F-30E2666AFA91}"/>
          </ac:picMkLst>
        </pc:picChg>
      </pc:sldChg>
      <pc:sldChg chg="modSp">
        <pc:chgData name="Ginger Dewey" userId="9489cda41c96d82f" providerId="LiveId" clId="{6D1158D4-F768-46B3-88FB-48C35DC401B1}" dt="2019-05-22T11:18:06.595" v="98" actId="962"/>
        <pc:sldMkLst>
          <pc:docMk/>
          <pc:sldMk cId="217521764" sldId="349"/>
        </pc:sldMkLst>
        <pc:picChg chg="mod">
          <ac:chgData name="Ginger Dewey" userId="9489cda41c96d82f" providerId="LiveId" clId="{6D1158D4-F768-46B3-88FB-48C35DC401B1}" dt="2019-05-22T11:16:49.627" v="86" actId="962"/>
          <ac:picMkLst>
            <pc:docMk/>
            <pc:sldMk cId="217521764" sldId="349"/>
            <ac:picMk id="9" creationId="{32D970B1-C1B0-443A-93D2-915705F0EF58}"/>
          </ac:picMkLst>
        </pc:picChg>
        <pc:picChg chg="mod">
          <ac:chgData name="Ginger Dewey" userId="9489cda41c96d82f" providerId="LiveId" clId="{6D1158D4-F768-46B3-88FB-48C35DC401B1}" dt="2019-05-22T11:18:06.595" v="98" actId="962"/>
          <ac:picMkLst>
            <pc:docMk/>
            <pc:sldMk cId="217521764" sldId="349"/>
            <ac:picMk id="12" creationId="{6E8FB8CB-487A-4797-AA40-9395A6D95D99}"/>
          </ac:picMkLst>
        </pc:picChg>
      </pc:sldChg>
      <pc:sldChg chg="modSp">
        <pc:chgData name="Ginger Dewey" userId="9489cda41c96d82f" providerId="LiveId" clId="{6D1158D4-F768-46B3-88FB-48C35DC401B1}" dt="2019-05-21T08:56:39.362" v="0" actId="6549"/>
        <pc:sldMkLst>
          <pc:docMk/>
          <pc:sldMk cId="2319859378" sldId="350"/>
        </pc:sldMkLst>
        <pc:spChg chg="mod">
          <ac:chgData name="Ginger Dewey" userId="9489cda41c96d82f" providerId="LiveId" clId="{6D1158D4-F768-46B3-88FB-48C35DC401B1}" dt="2019-05-21T08:56:39.362" v="0" actId="6549"/>
          <ac:spMkLst>
            <pc:docMk/>
            <pc:sldMk cId="2319859378" sldId="350"/>
            <ac:spMk id="7" creationId="{00000000-0000-0000-0000-000000000000}"/>
          </ac:spMkLst>
        </pc:spChg>
      </pc:sldChg>
    </pc:docChg>
  </pc:docChgLst>
  <pc:docChgLst>
    <pc:chgData name="Ginger Dewey" userId="9489cda41c96d82f" providerId="LiveId" clId="{29D00F48-6E40-44EF-97D4-B741BAEE7DA5}"/>
  </pc:docChgLst>
  <pc:docChgLst>
    <pc:chgData name="Ginger Dewey" userId="9489cda41c96d82f" providerId="LiveId" clId="{92466AD9-C441-46F8-BF4F-875881BE9E16}"/>
    <pc:docChg chg="delSld modSld">
      <pc:chgData name="Ginger Dewey" userId="9489cda41c96d82f" providerId="LiveId" clId="{92466AD9-C441-46F8-BF4F-875881BE9E16}" dt="2019-02-21T20:41:54.116" v="599" actId="13244"/>
      <pc:docMkLst>
        <pc:docMk/>
      </pc:docMkLst>
      <pc:sldChg chg="modSp">
        <pc:chgData name="Ginger Dewey" userId="9489cda41c96d82f" providerId="LiveId" clId="{92466AD9-C441-46F8-BF4F-875881BE9E16}" dt="2019-02-21T20:40:44.993" v="584" actId="13244"/>
        <pc:sldMkLst>
          <pc:docMk/>
          <pc:sldMk cId="0" sldId="332"/>
        </pc:sldMkLst>
        <pc:spChg chg="mod">
          <ac:chgData name="Ginger Dewey" userId="9489cda41c96d82f" providerId="LiveId" clId="{92466AD9-C441-46F8-BF4F-875881BE9E16}" dt="2019-02-21T20:40:42.825" v="583" actId="13244"/>
          <ac:spMkLst>
            <pc:docMk/>
            <pc:sldMk cId="0" sldId="332"/>
            <ac:spMk id="3" creationId="{00000000-0000-0000-0000-000000000000}"/>
          </ac:spMkLst>
        </pc:spChg>
        <pc:spChg chg="mod">
          <ac:chgData name="Ginger Dewey" userId="9489cda41c96d82f" providerId="LiveId" clId="{92466AD9-C441-46F8-BF4F-875881BE9E16}" dt="2019-02-21T20:40:44.993" v="584" actId="13244"/>
          <ac:spMkLst>
            <pc:docMk/>
            <pc:sldMk cId="0" sldId="332"/>
            <ac:spMk id="4" creationId="{00000000-0000-0000-0000-000000000000}"/>
          </ac:spMkLst>
        </pc:spChg>
      </pc:sldChg>
      <pc:sldChg chg="modSp">
        <pc:chgData name="Ginger Dewey" userId="9489cda41c96d82f" providerId="LiveId" clId="{92466AD9-C441-46F8-BF4F-875881BE9E16}" dt="2019-02-21T20:40:53.258" v="586" actId="13244"/>
        <pc:sldMkLst>
          <pc:docMk/>
          <pc:sldMk cId="1506849050" sldId="333"/>
        </pc:sldMkLst>
        <pc:spChg chg="mod">
          <ac:chgData name="Ginger Dewey" userId="9489cda41c96d82f" providerId="LiveId" clId="{92466AD9-C441-46F8-BF4F-875881BE9E16}" dt="2019-02-21T20:40:53.258" v="586" actId="13244"/>
          <ac:spMkLst>
            <pc:docMk/>
            <pc:sldMk cId="1506849050" sldId="333"/>
            <ac:spMk id="4" creationId="{00000000-0000-0000-0000-000000000000}"/>
          </ac:spMkLst>
        </pc:spChg>
        <pc:spChg chg="mod">
          <ac:chgData name="Ginger Dewey" userId="9489cda41c96d82f" providerId="LiveId" clId="{92466AD9-C441-46F8-BF4F-875881BE9E16}" dt="2019-02-21T20:40:50.556" v="585" actId="13244"/>
          <ac:spMkLst>
            <pc:docMk/>
            <pc:sldMk cId="1506849050" sldId="333"/>
            <ac:spMk id="6" creationId="{00000000-0000-0000-0000-000000000000}"/>
          </ac:spMkLst>
        </pc:spChg>
        <pc:spChg chg="mod">
          <ac:chgData name="Ginger Dewey" userId="9489cda41c96d82f" providerId="LiveId" clId="{92466AD9-C441-46F8-BF4F-875881BE9E16}" dt="2019-02-21T19:34:49.612" v="2" actId="6549"/>
          <ac:spMkLst>
            <pc:docMk/>
            <pc:sldMk cId="1506849050" sldId="333"/>
            <ac:spMk id="7" creationId="{00000000-0000-0000-0000-000000000000}"/>
          </ac:spMkLst>
        </pc:spChg>
      </pc:sldChg>
      <pc:sldChg chg="modSp">
        <pc:chgData name="Ginger Dewey" userId="9489cda41c96d82f" providerId="LiveId" clId="{92466AD9-C441-46F8-BF4F-875881BE9E16}" dt="2019-02-21T20:41:01.115" v="588" actId="13244"/>
        <pc:sldMkLst>
          <pc:docMk/>
          <pc:sldMk cId="1822737056" sldId="335"/>
        </pc:sldMkLst>
        <pc:spChg chg="mod">
          <ac:chgData name="Ginger Dewey" userId="9489cda41c96d82f" providerId="LiveId" clId="{92466AD9-C441-46F8-BF4F-875881BE9E16}" dt="2019-02-21T20:41:01.115" v="588" actId="13244"/>
          <ac:spMkLst>
            <pc:docMk/>
            <pc:sldMk cId="1822737056" sldId="335"/>
            <ac:spMk id="4" creationId="{00000000-0000-0000-0000-000000000000}"/>
          </ac:spMkLst>
        </pc:spChg>
        <pc:spChg chg="mod">
          <ac:chgData name="Ginger Dewey" userId="9489cda41c96d82f" providerId="LiveId" clId="{92466AD9-C441-46F8-BF4F-875881BE9E16}" dt="2019-02-21T20:40:57.904" v="587" actId="13244"/>
          <ac:spMkLst>
            <pc:docMk/>
            <pc:sldMk cId="1822737056" sldId="335"/>
            <ac:spMk id="6" creationId="{00000000-0000-0000-0000-000000000000}"/>
          </ac:spMkLst>
        </pc:spChg>
      </pc:sldChg>
      <pc:sldChg chg="modSp">
        <pc:chgData name="Ginger Dewey" userId="9489cda41c96d82f" providerId="LiveId" clId="{92466AD9-C441-46F8-BF4F-875881BE9E16}" dt="2019-02-21T20:18:10.561" v="570" actId="20577"/>
        <pc:sldMkLst>
          <pc:docMk/>
          <pc:sldMk cId="2911056112" sldId="338"/>
        </pc:sldMkLst>
        <pc:spChg chg="mod">
          <ac:chgData name="Ginger Dewey" userId="9489cda41c96d82f" providerId="LiveId" clId="{92466AD9-C441-46F8-BF4F-875881BE9E16}" dt="2019-02-21T20:18:10.561" v="570" actId="20577"/>
          <ac:spMkLst>
            <pc:docMk/>
            <pc:sldMk cId="2911056112" sldId="338"/>
            <ac:spMk id="6" creationId="{00000000-0000-0000-0000-000000000000}"/>
          </ac:spMkLst>
        </pc:spChg>
        <pc:spChg chg="mod">
          <ac:chgData name="Ginger Dewey" userId="9489cda41c96d82f" providerId="LiveId" clId="{92466AD9-C441-46F8-BF4F-875881BE9E16}" dt="2019-02-21T20:17:35.559" v="551" actId="14100"/>
          <ac:spMkLst>
            <pc:docMk/>
            <pc:sldMk cId="2911056112" sldId="338"/>
            <ac:spMk id="7" creationId="{00000000-0000-0000-0000-000000000000}"/>
          </ac:spMkLst>
        </pc:spChg>
        <pc:spChg chg="mod">
          <ac:chgData name="Ginger Dewey" userId="9489cda41c96d82f" providerId="LiveId" clId="{92466AD9-C441-46F8-BF4F-875881BE9E16}" dt="2019-02-21T20:16:34.474" v="494" actId="1076"/>
          <ac:spMkLst>
            <pc:docMk/>
            <pc:sldMk cId="2911056112" sldId="338"/>
            <ac:spMk id="13" creationId="{1CB086C7-F5B8-4930-9F08-3143B80AF4F5}"/>
          </ac:spMkLst>
        </pc:spChg>
        <pc:spChg chg="mod">
          <ac:chgData name="Ginger Dewey" userId="9489cda41c96d82f" providerId="LiveId" clId="{92466AD9-C441-46F8-BF4F-875881BE9E16}" dt="2019-02-21T20:17:15.111" v="549" actId="20577"/>
          <ac:spMkLst>
            <pc:docMk/>
            <pc:sldMk cId="2911056112" sldId="338"/>
            <ac:spMk id="14" creationId="{D6B46967-6F50-4517-B8A5-1F7F6F25D32A}"/>
          </ac:spMkLst>
        </pc:spChg>
        <pc:picChg chg="mod">
          <ac:chgData name="Ginger Dewey" userId="9489cda41c96d82f" providerId="LiveId" clId="{92466AD9-C441-46F8-BF4F-875881BE9E16}" dt="2019-02-21T20:17:42.313" v="552" actId="14100"/>
          <ac:picMkLst>
            <pc:docMk/>
            <pc:sldMk cId="2911056112" sldId="338"/>
            <ac:picMk id="12" creationId="{D5B33C09-E0E0-41A1-994F-30E2666AFA91}"/>
          </ac:picMkLst>
        </pc:picChg>
      </pc:sldChg>
      <pc:sldChg chg="modSp">
        <pc:chgData name="Ginger Dewey" userId="9489cda41c96d82f" providerId="LiveId" clId="{92466AD9-C441-46F8-BF4F-875881BE9E16}" dt="2019-02-21T20:41:25.341" v="594" actId="13244"/>
        <pc:sldMkLst>
          <pc:docMk/>
          <pc:sldMk cId="2480196768" sldId="345"/>
        </pc:sldMkLst>
        <pc:spChg chg="mod">
          <ac:chgData name="Ginger Dewey" userId="9489cda41c96d82f" providerId="LiveId" clId="{92466AD9-C441-46F8-BF4F-875881BE9E16}" dt="2019-02-21T20:41:25.341" v="594" actId="13244"/>
          <ac:spMkLst>
            <pc:docMk/>
            <pc:sldMk cId="2480196768" sldId="345"/>
            <ac:spMk id="4" creationId="{00000000-0000-0000-0000-000000000000}"/>
          </ac:spMkLst>
        </pc:spChg>
        <pc:spChg chg="mod">
          <ac:chgData name="Ginger Dewey" userId="9489cda41c96d82f" providerId="LiveId" clId="{92466AD9-C441-46F8-BF4F-875881BE9E16}" dt="2019-02-21T20:41:23.657" v="593" actId="13244"/>
          <ac:spMkLst>
            <pc:docMk/>
            <pc:sldMk cId="2480196768" sldId="345"/>
            <ac:spMk id="6" creationId="{00000000-0000-0000-0000-000000000000}"/>
          </ac:spMkLst>
        </pc:spChg>
      </pc:sldChg>
      <pc:sldChg chg="modSp">
        <pc:chgData name="Ginger Dewey" userId="9489cda41c96d82f" providerId="LiveId" clId="{92466AD9-C441-46F8-BF4F-875881BE9E16}" dt="2019-02-21T20:18:51.829" v="582" actId="20577"/>
        <pc:sldMkLst>
          <pc:docMk/>
          <pc:sldMk cId="217521764" sldId="349"/>
        </pc:sldMkLst>
        <pc:spChg chg="mod">
          <ac:chgData name="Ginger Dewey" userId="9489cda41c96d82f" providerId="LiveId" clId="{92466AD9-C441-46F8-BF4F-875881BE9E16}" dt="2019-02-21T20:18:51.829" v="582" actId="20577"/>
          <ac:spMkLst>
            <pc:docMk/>
            <pc:sldMk cId="217521764" sldId="349"/>
            <ac:spMk id="6" creationId="{00000000-0000-0000-0000-000000000000}"/>
          </ac:spMkLst>
        </pc:spChg>
        <pc:spChg chg="mod">
          <ac:chgData name="Ginger Dewey" userId="9489cda41c96d82f" providerId="LiveId" clId="{92466AD9-C441-46F8-BF4F-875881BE9E16}" dt="2019-02-21T19:43:23.226" v="75" actId="20577"/>
          <ac:spMkLst>
            <pc:docMk/>
            <pc:sldMk cId="217521764" sldId="349"/>
            <ac:spMk id="7" creationId="{00000000-0000-0000-0000-000000000000}"/>
          </ac:spMkLst>
        </pc:spChg>
        <pc:picChg chg="mod">
          <ac:chgData name="Ginger Dewey" userId="9489cda41c96d82f" providerId="LiveId" clId="{92466AD9-C441-46F8-BF4F-875881BE9E16}" dt="2019-02-21T19:44:01.435" v="219" actId="962"/>
          <ac:picMkLst>
            <pc:docMk/>
            <pc:sldMk cId="217521764" sldId="349"/>
            <ac:picMk id="3" creationId="{F88A607A-169E-4300-A960-D1601E73833E}"/>
          </ac:picMkLst>
        </pc:picChg>
        <pc:picChg chg="mod">
          <ac:chgData name="Ginger Dewey" userId="9489cda41c96d82f" providerId="LiveId" clId="{92466AD9-C441-46F8-BF4F-875881BE9E16}" dt="2019-02-21T19:44:43.685" v="441" actId="962"/>
          <ac:picMkLst>
            <pc:docMk/>
            <pc:sldMk cId="217521764" sldId="349"/>
            <ac:picMk id="9" creationId="{32D970B1-C1B0-443A-93D2-915705F0EF58}"/>
          </ac:picMkLst>
        </pc:picChg>
        <pc:picChg chg="mod">
          <ac:chgData name="Ginger Dewey" userId="9489cda41c96d82f" providerId="LiveId" clId="{92466AD9-C441-46F8-BF4F-875881BE9E16}" dt="2019-02-21T19:43:46.169" v="157" actId="962"/>
          <ac:picMkLst>
            <pc:docMk/>
            <pc:sldMk cId="217521764" sldId="349"/>
            <ac:picMk id="1028" creationId="{00000000-0000-0000-0000-000000000000}"/>
          </ac:picMkLst>
        </pc:picChg>
      </pc:sldChg>
      <pc:sldChg chg="modSp">
        <pc:chgData name="Ginger Dewey" userId="9489cda41c96d82f" providerId="LiveId" clId="{92466AD9-C441-46F8-BF4F-875881BE9E16}" dt="2019-02-21T20:41:07.711" v="590" actId="13244"/>
        <pc:sldMkLst>
          <pc:docMk/>
          <pc:sldMk cId="2319859378" sldId="350"/>
        </pc:sldMkLst>
        <pc:spChg chg="mod">
          <ac:chgData name="Ginger Dewey" userId="9489cda41c96d82f" providerId="LiveId" clId="{92466AD9-C441-46F8-BF4F-875881BE9E16}" dt="2019-02-21T20:41:07.711" v="590" actId="13244"/>
          <ac:spMkLst>
            <pc:docMk/>
            <pc:sldMk cId="2319859378" sldId="350"/>
            <ac:spMk id="4" creationId="{00000000-0000-0000-0000-000000000000}"/>
          </ac:spMkLst>
        </pc:spChg>
        <pc:spChg chg="mod">
          <ac:chgData name="Ginger Dewey" userId="9489cda41c96d82f" providerId="LiveId" clId="{92466AD9-C441-46F8-BF4F-875881BE9E16}" dt="2019-02-21T20:41:06.077" v="589" actId="13244"/>
          <ac:spMkLst>
            <pc:docMk/>
            <pc:sldMk cId="2319859378" sldId="350"/>
            <ac:spMk id="6" creationId="{00000000-0000-0000-0000-000000000000}"/>
          </ac:spMkLst>
        </pc:spChg>
      </pc:sldChg>
      <pc:sldChg chg="modSp">
        <pc:chgData name="Ginger Dewey" userId="9489cda41c96d82f" providerId="LiveId" clId="{92466AD9-C441-46F8-BF4F-875881BE9E16}" dt="2019-02-21T20:41:17.574" v="592" actId="13244"/>
        <pc:sldMkLst>
          <pc:docMk/>
          <pc:sldMk cId="1744288212" sldId="351"/>
        </pc:sldMkLst>
        <pc:spChg chg="mod">
          <ac:chgData name="Ginger Dewey" userId="9489cda41c96d82f" providerId="LiveId" clId="{92466AD9-C441-46F8-BF4F-875881BE9E16}" dt="2019-02-21T20:41:17.574" v="592" actId="13244"/>
          <ac:spMkLst>
            <pc:docMk/>
            <pc:sldMk cId="1744288212" sldId="351"/>
            <ac:spMk id="4" creationId="{00000000-0000-0000-0000-000000000000}"/>
          </ac:spMkLst>
        </pc:spChg>
        <pc:spChg chg="mod">
          <ac:chgData name="Ginger Dewey" userId="9489cda41c96d82f" providerId="LiveId" clId="{92466AD9-C441-46F8-BF4F-875881BE9E16}" dt="2019-02-21T20:41:16.171" v="591" actId="13244"/>
          <ac:spMkLst>
            <pc:docMk/>
            <pc:sldMk cId="1744288212" sldId="351"/>
            <ac:spMk id="6" creationId="{00000000-0000-0000-0000-000000000000}"/>
          </ac:spMkLst>
        </pc:spChg>
        <pc:spChg chg="mod">
          <ac:chgData name="Ginger Dewey" userId="9489cda41c96d82f" providerId="LiveId" clId="{92466AD9-C441-46F8-BF4F-875881BE9E16}" dt="2019-02-21T19:36:20.850" v="8" actId="20577"/>
          <ac:spMkLst>
            <pc:docMk/>
            <pc:sldMk cId="1744288212" sldId="351"/>
            <ac:spMk id="7" creationId="{00000000-0000-0000-0000-000000000000}"/>
          </ac:spMkLst>
        </pc:spChg>
      </pc:sldChg>
      <pc:sldChg chg="modSp">
        <pc:chgData name="Ginger Dewey" userId="9489cda41c96d82f" providerId="LiveId" clId="{92466AD9-C441-46F8-BF4F-875881BE9E16}" dt="2019-02-21T20:41:54.116" v="599" actId="13244"/>
        <pc:sldMkLst>
          <pc:docMk/>
          <pc:sldMk cId="3657820609" sldId="352"/>
        </pc:sldMkLst>
        <pc:spChg chg="mod">
          <ac:chgData name="Ginger Dewey" userId="9489cda41c96d82f" providerId="LiveId" clId="{92466AD9-C441-46F8-BF4F-875881BE9E16}" dt="2019-02-21T20:41:42.464" v="596" actId="13244"/>
          <ac:spMkLst>
            <pc:docMk/>
            <pc:sldMk cId="3657820609" sldId="352"/>
            <ac:spMk id="4" creationId="{00000000-0000-0000-0000-000000000000}"/>
          </ac:spMkLst>
        </pc:spChg>
        <pc:spChg chg="mod">
          <ac:chgData name="Ginger Dewey" userId="9489cda41c96d82f" providerId="LiveId" clId="{92466AD9-C441-46F8-BF4F-875881BE9E16}" dt="2019-02-21T20:41:40.733" v="595" actId="13244"/>
          <ac:spMkLst>
            <pc:docMk/>
            <pc:sldMk cId="3657820609" sldId="352"/>
            <ac:spMk id="6" creationId="{00000000-0000-0000-0000-000000000000}"/>
          </ac:spMkLst>
        </pc:spChg>
        <pc:spChg chg="mod">
          <ac:chgData name="Ginger Dewey" userId="9489cda41c96d82f" providerId="LiveId" clId="{92466AD9-C441-46F8-BF4F-875881BE9E16}" dt="2019-02-21T20:41:51.366" v="598" actId="13244"/>
          <ac:spMkLst>
            <pc:docMk/>
            <pc:sldMk cId="3657820609" sldId="352"/>
            <ac:spMk id="10" creationId="{CE8A7F59-549F-4105-9143-E1BAB901E425}"/>
          </ac:spMkLst>
        </pc:spChg>
        <pc:spChg chg="mod">
          <ac:chgData name="Ginger Dewey" userId="9489cda41c96d82f" providerId="LiveId" clId="{92466AD9-C441-46F8-BF4F-875881BE9E16}" dt="2019-02-21T20:41:54.116" v="599" actId="13244"/>
          <ac:spMkLst>
            <pc:docMk/>
            <pc:sldMk cId="3657820609" sldId="352"/>
            <ac:spMk id="12" creationId="{37C8EC82-E64F-4B9A-A265-37F6415332D2}"/>
          </ac:spMkLst>
        </pc:spChg>
        <pc:spChg chg="mod">
          <ac:chgData name="Ginger Dewey" userId="9489cda41c96d82f" providerId="LiveId" clId="{92466AD9-C441-46F8-BF4F-875881BE9E16}" dt="2019-02-21T20:41:49.225" v="597" actId="13244"/>
          <ac:spMkLst>
            <pc:docMk/>
            <pc:sldMk cId="3657820609" sldId="352"/>
            <ac:spMk id="13" creationId="{C605500E-7DDA-46E0-99D1-F5A78682EA3B}"/>
          </ac:spMkLst>
        </pc:spChg>
      </pc:sldChg>
    </pc:docChg>
  </pc:docChgLst>
  <pc:docChgLst>
    <pc:chgData name="Ginger Dewey" userId="9489cda41c96d82f" providerId="LiveId" clId="{B1661AB6-D193-44C5-8848-D8CC1DD7CF08}"/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0CA8340-7246-9A4C-A46C-AC46B594E468}" type="datetimeFigureOut">
              <a:rPr lang="nl-NL"/>
              <a:pPr/>
              <a:t>22-5-2019</a:t>
            </a:fld>
            <a:endParaRPr lang="nl-NL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880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91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44880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E833338-699A-6340-8EF8-0D2FFDEC8A9C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296941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charset="0"/>
                <a:cs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Arial" charset="0"/>
              </a:defRPr>
            </a:lvl1pPr>
          </a:lstStyle>
          <a:p>
            <a:fld id="{EDF883C0-2B72-A940-80AB-D16C3F7424FD}" type="datetimeFigureOut">
              <a:rPr lang="nl-NL"/>
              <a:pPr/>
              <a:t>22-5-2019</a:t>
            </a:fld>
            <a:endParaRPr lang="nl-NL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2975" y="746125"/>
            <a:ext cx="4972050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24400"/>
            <a:ext cx="5486400" cy="447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/>
              <a:t>Click to edit Master text styles</a:t>
            </a:r>
          </a:p>
          <a:p>
            <a:pPr lvl="1"/>
            <a:r>
              <a:rPr lang="nl-NL" noProof="0"/>
              <a:t>Second level</a:t>
            </a:r>
          </a:p>
          <a:p>
            <a:pPr lvl="2"/>
            <a:r>
              <a:rPr lang="nl-NL" noProof="0"/>
              <a:t>Third level</a:t>
            </a:r>
          </a:p>
          <a:p>
            <a:pPr lvl="3"/>
            <a:r>
              <a:rPr lang="nl-NL" noProof="0"/>
              <a:t>Fourth level</a:t>
            </a:r>
          </a:p>
          <a:p>
            <a:pPr lvl="4"/>
            <a:r>
              <a:rPr lang="nl-NL" noProof="0"/>
              <a:t>Fifth level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880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charset="0"/>
                <a:cs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44880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Arial" charset="0"/>
              </a:defRPr>
            </a:lvl1pPr>
          </a:lstStyle>
          <a:p>
            <a:fld id="{4788EF4B-C224-2F45-86F1-A9EBE9120ACD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558578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MS PGothic" pitchFamily="34" charset="-128"/>
        <a:cs typeface="MS PGothic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MS PGothic" pitchFamily="34" charset="-128"/>
        <a:cs typeface="MS PGothic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MS PGothic" pitchFamily="34" charset="-128"/>
        <a:cs typeface="MS PGothic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MS PGothic" pitchFamily="34" charset="-128"/>
        <a:cs typeface="MS PGothic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MS PGothic" pitchFamily="34" charset="-128"/>
        <a:cs typeface="MS PGothic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88EF4B-C224-2F45-86F1-A9EBE9120ACD}" type="slidenum">
              <a:rPr lang="nl-NL" smtClean="0"/>
              <a:pPr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2151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88EF4B-C224-2F45-86F1-A9EBE9120ACD}" type="slidenum">
              <a:rPr lang="nl-NL" smtClean="0"/>
              <a:pPr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049025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88EF4B-C224-2F45-86F1-A9EBE9120ACD}" type="slidenum">
              <a:rPr lang="nl-NL" smtClean="0"/>
              <a:pPr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95417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88EF4B-C224-2F45-86F1-A9EBE9120ACD}" type="slidenum">
              <a:rPr lang="nl-NL" smtClean="0"/>
              <a:pPr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870213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88EF4B-C224-2F45-86F1-A9EBE9120ACD}" type="slidenum">
              <a:rPr lang="nl-NL" smtClean="0"/>
              <a:pPr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65645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88EF4B-C224-2F45-86F1-A9EBE9120ACD}" type="slidenum">
              <a:rPr lang="nl-NL" smtClean="0"/>
              <a:pPr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091684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88EF4B-C224-2F45-86F1-A9EBE9120ACD}" type="slidenum">
              <a:rPr lang="nl-NL" smtClean="0"/>
              <a:pPr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752136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88EF4B-C224-2F45-86F1-A9EBE9120ACD}" type="slidenum">
              <a:rPr lang="nl-NL" smtClean="0"/>
              <a:pPr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089001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Lucida Sans" pitchFamily="34" charset="0"/>
              </a:defRPr>
            </a:lvl1pPr>
            <a:lvl2pPr>
              <a:defRPr>
                <a:latin typeface="Lucida Sans" pitchFamily="34" charset="0"/>
              </a:defRPr>
            </a:lvl2pPr>
            <a:lvl3pPr>
              <a:defRPr>
                <a:latin typeface="Lucida Sans" pitchFamily="34" charset="0"/>
              </a:defRPr>
            </a:lvl3pPr>
            <a:lvl4pPr>
              <a:defRPr>
                <a:latin typeface="Lucida Sans" pitchFamily="34" charset="0"/>
              </a:defRPr>
            </a:lvl4pPr>
            <a:lvl5pPr>
              <a:defRPr>
                <a:latin typeface="Lucida Sans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v-SE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Lucida Sans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3B66A5D-03CF-274C-AC80-434EBB5D751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139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reen Shot 2014-09-02 at 8.25.24 AM.png"/>
          <p:cNvPicPr>
            <a:picLocks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9" t="26133" r="75926" b="28240"/>
          <a:stretch/>
        </p:blipFill>
        <p:spPr>
          <a:xfrm>
            <a:off x="0" y="6890999"/>
            <a:ext cx="9144000" cy="66393"/>
          </a:xfrm>
          <a:prstGeom prst="rect">
            <a:avLst/>
          </a:prstGeom>
        </p:spPr>
      </p:pic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504310" y="3789040"/>
            <a:ext cx="3995683" cy="1362075"/>
          </a:xfrm>
        </p:spPr>
        <p:txBody>
          <a:bodyPr anchor="t"/>
          <a:lstStyle>
            <a:lvl1pPr algn="l">
              <a:defRPr sz="2800" b="1" cap="none">
                <a:latin typeface="Lucida Sans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539552" y="2175049"/>
            <a:ext cx="3959407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534DC1"/>
                </a:solidFill>
                <a:latin typeface="Lucida Sans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3B66A5D-03CF-274C-AC80-434EBB5D751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331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old title top short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504310" y="2288853"/>
            <a:ext cx="3995683" cy="1362075"/>
          </a:xfrm>
        </p:spPr>
        <p:txBody>
          <a:bodyPr anchor="b"/>
          <a:lstStyle>
            <a:lvl1pPr algn="l">
              <a:defRPr sz="2800" b="1" cap="none">
                <a:solidFill>
                  <a:schemeClr val="accent3"/>
                </a:solidFill>
                <a:latin typeface="Lucida Sans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539552" y="3801021"/>
            <a:ext cx="3959407" cy="1500187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534DC1"/>
                </a:solidFill>
                <a:latin typeface="Lucida Sans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3B66A5D-03CF-274C-AC80-434EBB5D751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070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Lucida Sans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67544" y="1052736"/>
            <a:ext cx="4062412" cy="5119464"/>
          </a:xfrm>
        </p:spPr>
        <p:txBody>
          <a:bodyPr/>
          <a:lstStyle>
            <a:lvl1pPr>
              <a:defRPr sz="2200">
                <a:latin typeface="Lucida Sans" pitchFamily="34" charset="0"/>
              </a:defRPr>
            </a:lvl1pPr>
            <a:lvl2pPr>
              <a:defRPr sz="2200">
                <a:latin typeface="Lucida Sans" pitchFamily="34" charset="0"/>
              </a:defRPr>
            </a:lvl2pPr>
            <a:lvl3pPr>
              <a:defRPr sz="2200">
                <a:latin typeface="Lucida Sans" pitchFamily="34" charset="0"/>
              </a:defRPr>
            </a:lvl3pPr>
            <a:lvl4pPr>
              <a:defRPr sz="2200">
                <a:latin typeface="Lucida Sans" pitchFamily="34" charset="0"/>
              </a:defRPr>
            </a:lvl4pPr>
            <a:lvl5pPr>
              <a:defRPr sz="2200">
                <a:latin typeface="Lucida Sans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v-SE" dirty="0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826000" y="1052736"/>
            <a:ext cx="4062413" cy="5119464"/>
          </a:xfrm>
        </p:spPr>
        <p:txBody>
          <a:bodyPr/>
          <a:lstStyle>
            <a:lvl1pPr>
              <a:defRPr sz="2200">
                <a:latin typeface="Lucida Sans" pitchFamily="34" charset="0"/>
              </a:defRPr>
            </a:lvl1pPr>
            <a:lvl2pPr>
              <a:defRPr sz="2200">
                <a:latin typeface="Lucida Sans" pitchFamily="34" charset="0"/>
              </a:defRPr>
            </a:lvl2pPr>
            <a:lvl3pPr>
              <a:defRPr sz="2200">
                <a:latin typeface="Lucida Sans" pitchFamily="34" charset="0"/>
              </a:defRPr>
            </a:lvl3pPr>
            <a:lvl4pPr>
              <a:defRPr sz="2200">
                <a:latin typeface="Lucida Sans" pitchFamily="34" charset="0"/>
              </a:defRPr>
            </a:lvl4pPr>
            <a:lvl5pPr>
              <a:defRPr sz="2200">
                <a:latin typeface="Lucida Sans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v-S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3B66A5D-03CF-274C-AC80-434EBB5D751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93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67544" y="1055319"/>
            <a:ext cx="4040188" cy="639762"/>
          </a:xfrm>
        </p:spPr>
        <p:txBody>
          <a:bodyPr anchor="ctr"/>
          <a:lstStyle>
            <a:lvl1pPr marL="0" indent="0">
              <a:buNone/>
              <a:defRPr sz="2000" b="1">
                <a:latin typeface="Lucida Sans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1772816"/>
            <a:ext cx="4040188" cy="4353347"/>
          </a:xfrm>
        </p:spPr>
        <p:txBody>
          <a:bodyPr/>
          <a:lstStyle>
            <a:lvl1pPr>
              <a:defRPr sz="2400">
                <a:latin typeface="Lucida Sans" pitchFamily="34" charset="0"/>
              </a:defRPr>
            </a:lvl1pPr>
            <a:lvl2pPr>
              <a:defRPr sz="2000">
                <a:latin typeface="Lucida Sans" pitchFamily="34" charset="0"/>
              </a:defRPr>
            </a:lvl2pPr>
            <a:lvl3pPr>
              <a:defRPr sz="1800">
                <a:latin typeface="Lucida Sans" pitchFamily="34" charset="0"/>
              </a:defRPr>
            </a:lvl3pPr>
            <a:lvl4pPr>
              <a:defRPr sz="1600">
                <a:latin typeface="Lucida Sans" pitchFamily="34" charset="0"/>
              </a:defRPr>
            </a:lvl4pPr>
            <a:lvl5pPr>
              <a:defRPr sz="1600">
                <a:latin typeface="Lucida Sans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v-SE" dirty="0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850705" y="1055319"/>
            <a:ext cx="4041775" cy="639762"/>
          </a:xfrm>
        </p:spPr>
        <p:txBody>
          <a:bodyPr anchor="ctr"/>
          <a:lstStyle>
            <a:lvl1pPr marL="0" indent="0">
              <a:buNone/>
              <a:defRPr sz="2000" b="1">
                <a:latin typeface="Lucida Sans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860032" y="1772816"/>
            <a:ext cx="4041775" cy="4353347"/>
          </a:xfrm>
        </p:spPr>
        <p:txBody>
          <a:bodyPr/>
          <a:lstStyle>
            <a:lvl1pPr>
              <a:defRPr sz="2400">
                <a:latin typeface="Lucida Sans" pitchFamily="34" charset="0"/>
              </a:defRPr>
            </a:lvl1pPr>
            <a:lvl2pPr>
              <a:defRPr sz="2000">
                <a:latin typeface="Lucida Sans" pitchFamily="34" charset="0"/>
              </a:defRPr>
            </a:lvl2pPr>
            <a:lvl3pPr>
              <a:defRPr sz="1800">
                <a:latin typeface="Lucida Sans" pitchFamily="34" charset="0"/>
              </a:defRPr>
            </a:lvl3pPr>
            <a:lvl4pPr>
              <a:defRPr sz="1600">
                <a:latin typeface="Lucida Sans" pitchFamily="34" charset="0"/>
              </a:defRPr>
            </a:lvl4pPr>
            <a:lvl5pPr>
              <a:defRPr sz="1600">
                <a:latin typeface="Lucida Sans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v-SE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3B66A5D-03CF-274C-AC80-434EBB5D751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099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Lucida Sans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3B66A5D-03CF-274C-AC80-434EBB5D751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78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70556"/>
            <a:ext cx="9142413" cy="578556"/>
          </a:xfrm>
          <a:prstGeom prst="rect">
            <a:avLst/>
          </a:prstGeom>
          <a:solidFill>
            <a:srgbClr val="25252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7544" y="818444"/>
            <a:ext cx="8420869" cy="5346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28" name="Rectangle 29"/>
          <p:cNvSpPr>
            <a:spLocks noGrp="1" noChangeArrowheads="1"/>
          </p:cNvSpPr>
          <p:nvPr>
            <p:ph type="title"/>
          </p:nvPr>
        </p:nvSpPr>
        <p:spPr bwMode="auto">
          <a:xfrm>
            <a:off x="467544" y="5609"/>
            <a:ext cx="8424167" cy="657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err="1"/>
              <a:t>Click</a:t>
            </a:r>
            <a:r>
              <a:rPr lang="ru-RU" dirty="0"/>
              <a:t> </a:t>
            </a:r>
            <a:r>
              <a:rPr lang="ru-RU" dirty="0" err="1"/>
              <a:t>to</a:t>
            </a:r>
            <a:r>
              <a:rPr lang="ru-RU" dirty="0"/>
              <a:t> </a:t>
            </a:r>
            <a:r>
              <a:rPr lang="ru-RU" dirty="0" err="1"/>
              <a:t>edit</a:t>
            </a:r>
            <a:r>
              <a:rPr lang="ru-RU" dirty="0"/>
              <a:t> </a:t>
            </a:r>
            <a:r>
              <a:rPr lang="ru-RU" dirty="0" err="1"/>
              <a:t>Master</a:t>
            </a:r>
            <a:r>
              <a:rPr lang="ru-RU" dirty="0"/>
              <a:t> </a:t>
            </a:r>
            <a:r>
              <a:rPr lang="ru-RU" dirty="0" err="1"/>
              <a:t>title</a:t>
            </a:r>
            <a:r>
              <a:rPr lang="ru-RU" dirty="0"/>
              <a:t> </a:t>
            </a:r>
            <a:r>
              <a:rPr lang="ru-RU" dirty="0" err="1"/>
              <a:t>style</a:t>
            </a:r>
            <a:endParaRPr lang="ru-RU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956376" y="6356350"/>
            <a:ext cx="730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fld id="{63B66A5D-03CF-274C-AC80-434EBB5D751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" name="Picture 5" descr="Screen Shot 2014-09-02 at 8.25.24 AM.png"/>
          <p:cNvPicPr>
            <a:picLocks noChangeAspect="1"/>
          </p:cNvPicPr>
          <p:nvPr userDrawn="1"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8161"/>
          <a:stretch/>
        </p:blipFill>
        <p:spPr>
          <a:xfrm>
            <a:off x="-1788" y="-14111"/>
            <a:ext cx="9144000" cy="87359"/>
          </a:xfrm>
          <a:prstGeom prst="rect">
            <a:avLst/>
          </a:prstGeom>
        </p:spPr>
      </p:pic>
      <p:pic>
        <p:nvPicPr>
          <p:cNvPr id="5" name="Picture 4" descr="ReadSpeaker - Pioneering Voice Technology.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432" y="6238289"/>
            <a:ext cx="2439469" cy="48318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3" r:id="rId3"/>
    <p:sldLayoutId id="2147483663" r:id="rId4"/>
    <p:sldLayoutId id="2147483664" r:id="rId5"/>
    <p:sldLayoutId id="2147483665" r:id="rId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="">
      <p:transition spd="med">
        <p:fade/>
      </p:transition>
    </mc:Fallback>
  </mc:AlternateContent>
  <p:hf hdr="0" dt="0"/>
  <p:txStyles>
    <p:titleStyle>
      <a:lvl1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400" b="1">
          <a:solidFill>
            <a:srgbClr val="FFFFFF"/>
          </a:solidFill>
          <a:latin typeface="Lucida Grande" charset="0"/>
          <a:ea typeface="MS PGothic" pitchFamily="34" charset="-128"/>
          <a:cs typeface="MS PGothic" charset="0"/>
        </a:defRPr>
      </a:lvl1pPr>
      <a:lvl2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rgbClr val="3333AA"/>
          </a:solidFill>
          <a:latin typeface="Lucida Grande" charset="0"/>
          <a:ea typeface="MS PGothic" pitchFamily="34" charset="-128"/>
          <a:cs typeface="MS PGothic" charset="0"/>
        </a:defRPr>
      </a:lvl2pPr>
      <a:lvl3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rgbClr val="3333AA"/>
          </a:solidFill>
          <a:latin typeface="Lucida Grande" charset="0"/>
          <a:ea typeface="MS PGothic" pitchFamily="34" charset="-128"/>
          <a:cs typeface="MS PGothic" charset="0"/>
        </a:defRPr>
      </a:lvl3pPr>
      <a:lvl4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rgbClr val="3333AA"/>
          </a:solidFill>
          <a:latin typeface="Lucida Grande" charset="0"/>
          <a:ea typeface="MS PGothic" pitchFamily="34" charset="-128"/>
          <a:cs typeface="MS PGothic" charset="0"/>
        </a:defRPr>
      </a:lvl4pPr>
      <a:lvl5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rgbClr val="3333AA"/>
          </a:solidFill>
          <a:latin typeface="Lucida Grande" charset="0"/>
          <a:ea typeface="MS PGothic" pitchFamily="34" charset="-128"/>
          <a:cs typeface="MS PGothic" charset="0"/>
        </a:defRPr>
      </a:lvl5pPr>
      <a:lvl6pPr marL="4572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rgbClr val="3333AA"/>
          </a:solidFill>
          <a:latin typeface="Century Gothic" pitchFamily="34" charset="0"/>
        </a:defRPr>
      </a:lvl6pPr>
      <a:lvl7pPr marL="9144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rgbClr val="3333AA"/>
          </a:solidFill>
          <a:latin typeface="Century Gothic" pitchFamily="34" charset="0"/>
        </a:defRPr>
      </a:lvl7pPr>
      <a:lvl8pPr marL="13716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rgbClr val="3333AA"/>
          </a:solidFill>
          <a:latin typeface="Century Gothic" pitchFamily="34" charset="0"/>
        </a:defRPr>
      </a:lvl8pPr>
      <a:lvl9pPr marL="18288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rgbClr val="3333AA"/>
          </a:solidFill>
          <a:latin typeface="Century Gothic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333AA"/>
        </a:buClr>
        <a:buFont typeface="Wingdings" charset="2"/>
        <a:buChar char="§"/>
        <a:defRPr sz="2400">
          <a:solidFill>
            <a:srgbClr val="333333"/>
          </a:solidFill>
          <a:latin typeface="Lucida Sans" pitchFamily="34" charset="0"/>
          <a:ea typeface="MS PGothic" pitchFamily="34" charset="-128"/>
          <a:cs typeface="MS PGothic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EE6600"/>
        </a:buClr>
        <a:buFont typeface="Wingdings" charset="2"/>
        <a:buChar char="§"/>
        <a:defRPr sz="2200">
          <a:solidFill>
            <a:srgbClr val="333333"/>
          </a:solidFill>
          <a:latin typeface="Lucida Sans" pitchFamily="34" charset="0"/>
          <a:ea typeface="MS PGothic" pitchFamily="34" charset="-128"/>
          <a:cs typeface="MS PGothic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charset="2"/>
        <a:buChar char="§"/>
        <a:defRPr sz="1800">
          <a:solidFill>
            <a:srgbClr val="333333"/>
          </a:solidFill>
          <a:latin typeface="Lucida Sans" pitchFamily="34" charset="0"/>
          <a:ea typeface="MS PGothic" pitchFamily="34" charset="-128"/>
          <a:cs typeface="MS PGothic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charset="2"/>
        <a:buChar char="§"/>
        <a:defRPr sz="16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charset="2"/>
        <a:buChar char="§"/>
        <a:defRPr sz="16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jp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3B66A5D-03CF-274C-AC80-434EBB5D7518}" type="slidenum">
              <a:rPr lang="en-US" smtClean="0">
                <a:solidFill>
                  <a:schemeClr val="accent1"/>
                </a:solidFill>
              </a:rPr>
              <a:pPr/>
              <a:t>1</a:t>
            </a:fld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idx="1"/>
          </p:nvPr>
        </p:nvSpPr>
        <p:spPr>
          <a:xfrm>
            <a:off x="535037" y="3719956"/>
            <a:ext cx="8372990" cy="733656"/>
          </a:xfrm>
        </p:spPr>
        <p:txBody>
          <a:bodyPr/>
          <a:lstStyle/>
          <a:p>
            <a:r>
              <a:rPr lang="en-US" sz="2400" dirty="0">
                <a:solidFill>
                  <a:srgbClr val="33333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ReadSpeaker text-to-speech solutions give a voice to your learning management solutions.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1469733" y="942586"/>
            <a:ext cx="6204533" cy="1464542"/>
          </a:xfrm>
        </p:spPr>
        <p:txBody>
          <a:bodyPr/>
          <a:lstStyle/>
          <a:p>
            <a:r>
              <a:rPr lang="en-US" sz="4000" dirty="0">
                <a:solidFill>
                  <a:srgbClr val="44446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Make Your Content Talk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="">
      <mp:transition xmlns:mp="http://schemas.microsoft.com/office/mac/powerpoint/2008/main" spd="med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3B66A5D-03CF-274C-AC80-434EBB5D7518}" type="slidenum">
              <a:rPr lang="en-US" smtClean="0">
                <a:solidFill>
                  <a:schemeClr val="accent1"/>
                </a:solidFill>
              </a:rPr>
              <a:pPr/>
              <a:t>2</a:t>
            </a:fld>
            <a:endParaRPr lang="en-US">
              <a:solidFill>
                <a:schemeClr val="accent1"/>
              </a:solidFill>
            </a:endParaRPr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265931" y="920038"/>
            <a:ext cx="8420869" cy="5346860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After this session, you will be able to:</a:t>
            </a:r>
          </a:p>
          <a:p>
            <a:pPr marL="0" indent="0">
              <a:buNone/>
            </a:pPr>
            <a:endPara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Explain why students may want to use text-to-speech technology </a:t>
            </a:r>
          </a:p>
          <a:p>
            <a:pPr marL="0" indent="0">
              <a:buNone/>
            </a:pPr>
            <a:endPara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Describe to your students how to use the ReadSpeaker Listen button within Blackboard</a:t>
            </a:r>
          </a:p>
          <a:p>
            <a:pPr marL="0" indent="0">
              <a:buNone/>
            </a:pPr>
            <a:endPara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Construct an effective plan to inform your students about the many uses of this text-to-speech technology within their learning environment</a:t>
            </a:r>
          </a:p>
          <a:p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262633" y="69574"/>
            <a:ext cx="8424167" cy="566531"/>
          </a:xfrm>
        </p:spPr>
        <p:txBody>
          <a:bodyPr/>
          <a:lstStyle/>
          <a:p>
            <a:r>
              <a:rPr lang="en-US" sz="3200" dirty="0">
                <a:latin typeface="Raleway" panose="020B0503030101060003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Session Objectives</a:t>
            </a:r>
          </a:p>
        </p:txBody>
      </p:sp>
    </p:spTree>
    <p:extLst>
      <p:ext uri="{BB962C8B-B14F-4D97-AF65-F5344CB8AC3E}">
        <p14:creationId xmlns:p14="http://schemas.microsoft.com/office/powerpoint/2010/main" val="1506849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="">
      <mp:transition xmlns:mp="http://schemas.microsoft.com/office/mac/powerpoint/2008/main" spd="med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3B66A5D-03CF-274C-AC80-434EBB5D7518}" type="slidenum">
              <a:rPr lang="en-US" smtClean="0">
                <a:solidFill>
                  <a:schemeClr val="accent1"/>
                </a:solidFill>
              </a:rPr>
              <a:pPr/>
              <a:t>3</a:t>
            </a:fld>
            <a:endParaRPr lang="en-US">
              <a:solidFill>
                <a:schemeClr val="accent1"/>
              </a:solidFill>
            </a:endParaRPr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238944" y="885027"/>
            <a:ext cx="8309133" cy="5243057"/>
          </a:xfrm>
        </p:spPr>
        <p:txBody>
          <a:bodyPr/>
          <a:lstStyle/>
          <a:p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Can be accessed from any internet-connected device and browser</a:t>
            </a:r>
          </a:p>
          <a:p>
            <a:pPr marL="0" indent="0">
              <a:buNone/>
            </a:pPr>
            <a:endParaRPr lang="en-US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Seamless one-time implementation via building block into the Blackboard LMS for an easy, straightforward learner experience</a:t>
            </a:r>
          </a:p>
          <a:p>
            <a:pPr marL="0" indent="0">
              <a:buNone/>
            </a:pPr>
            <a:endParaRPr lang="en-US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Reading of HTML content and documents</a:t>
            </a:r>
          </a:p>
          <a:p>
            <a:pPr marL="0" indent="0">
              <a:buNone/>
            </a:pPr>
            <a:endParaRPr lang="en-US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defTabSz="114300"/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All documents automatically have ReadSpeaker docReader capability</a:t>
            </a:r>
          </a:p>
          <a:p>
            <a:pPr marL="0" indent="0">
              <a:buNone/>
            </a:pPr>
            <a:endParaRPr lang="en-US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262633" y="69725"/>
            <a:ext cx="8424167" cy="570796"/>
          </a:xfrm>
        </p:spPr>
        <p:txBody>
          <a:bodyPr/>
          <a:lstStyle/>
          <a:p>
            <a:r>
              <a:rPr lang="en-US" sz="3200" dirty="0">
                <a:latin typeface="Raleway" panose="020B0503030101060003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ReadSpeaker Advantages (Slide 1)</a:t>
            </a:r>
          </a:p>
        </p:txBody>
      </p:sp>
    </p:spTree>
    <p:extLst>
      <p:ext uri="{BB962C8B-B14F-4D97-AF65-F5344CB8AC3E}">
        <p14:creationId xmlns:p14="http://schemas.microsoft.com/office/powerpoint/2010/main" val="1822737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="">
      <mp:transition xmlns:mp="http://schemas.microsoft.com/office/mac/powerpoint/2008/main" spd="med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3B66A5D-03CF-274C-AC80-434EBB5D7518}" type="slidenum">
              <a:rPr lang="en-US" smtClean="0">
                <a:solidFill>
                  <a:schemeClr val="accent1"/>
                </a:solidFill>
              </a:rPr>
              <a:pPr/>
              <a:t>4</a:t>
            </a:fld>
            <a:endParaRPr lang="en-US">
              <a:solidFill>
                <a:schemeClr val="accent1"/>
              </a:solidFill>
            </a:endParaRPr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238944" y="885027"/>
            <a:ext cx="8309133" cy="5243057"/>
          </a:xfrm>
        </p:spPr>
        <p:txBody>
          <a:bodyPr/>
          <a:lstStyle/>
          <a:p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Uses the Blackboard language setting to detect language; can read in different languages (if licensed)</a:t>
            </a:r>
          </a:p>
          <a:p>
            <a:pPr marL="0" indent="0">
              <a:buNone/>
            </a:pPr>
            <a:endParaRPr lang="en-US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Ability to turn functionality on and off per course</a:t>
            </a:r>
          </a:p>
          <a:p>
            <a:pPr marL="0" indent="0">
              <a:buNone/>
            </a:pPr>
            <a:endParaRPr lang="en-US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Anytime you or an instructor change course content, these changes are automatically and instantly reflected in the audio</a:t>
            </a:r>
          </a:p>
          <a:p>
            <a:endPara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buNone/>
            </a:pPr>
            <a:endParaRPr lang="en-US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262633" y="69725"/>
            <a:ext cx="8424167" cy="570796"/>
          </a:xfrm>
        </p:spPr>
        <p:txBody>
          <a:bodyPr/>
          <a:lstStyle/>
          <a:p>
            <a:r>
              <a:rPr lang="en-US" sz="3200" dirty="0">
                <a:latin typeface="Raleway" panose="020B0503030101060003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ReadSpeaker Advantages (Slide 2)</a:t>
            </a:r>
          </a:p>
        </p:txBody>
      </p:sp>
    </p:spTree>
    <p:extLst>
      <p:ext uri="{BB962C8B-B14F-4D97-AF65-F5344CB8AC3E}">
        <p14:creationId xmlns:p14="http://schemas.microsoft.com/office/powerpoint/2010/main" val="2319859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="">
      <mp:transition xmlns:mp="http://schemas.microsoft.com/office/mac/powerpoint/2008/main" spd="med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3B66A5D-03CF-274C-AC80-434EBB5D7518}" type="slidenum">
              <a:rPr lang="en-US" smtClean="0">
                <a:solidFill>
                  <a:schemeClr val="accent1"/>
                </a:solidFill>
              </a:rPr>
              <a:pPr/>
              <a:t>5</a:t>
            </a:fld>
            <a:endParaRPr lang="en-US">
              <a:solidFill>
                <a:schemeClr val="accent1"/>
              </a:solidFill>
            </a:endParaRPr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238944" y="885027"/>
            <a:ext cx="8309133" cy="5243057"/>
          </a:xfrm>
        </p:spPr>
        <p:txBody>
          <a:bodyPr/>
          <a:lstStyle/>
          <a:p>
            <a:pPr marL="0" indent="0">
              <a:buNone/>
            </a:pPr>
            <a:endParaRPr lang="en-US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Listen offline, if made available by educational institution </a:t>
            </a:r>
          </a:p>
          <a:p>
            <a:pPr marL="0" indent="0">
              <a:buNone/>
            </a:pPr>
            <a:endParaRPr lang="en-US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Enlarge Text, Simple View, and the Page Mask tools all help distracted Readers</a:t>
            </a:r>
          </a:p>
          <a:p>
            <a:pPr marL="0" indent="0">
              <a:buNone/>
            </a:pPr>
            <a:endParaRPr lang="en-US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Customize your settings including Open Dyslexic font, background/text colors, etc.</a:t>
            </a:r>
          </a:p>
          <a:p>
            <a:pPr marL="0" indent="0">
              <a:buNone/>
            </a:pPr>
            <a:endParaRPr lang="en-US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ReadSpeaker support team is available to assist with any questions or concerns during and after implementation</a:t>
            </a:r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262633" y="69725"/>
            <a:ext cx="8424167" cy="570796"/>
          </a:xfrm>
        </p:spPr>
        <p:txBody>
          <a:bodyPr/>
          <a:lstStyle/>
          <a:p>
            <a:r>
              <a:rPr lang="en-US" sz="3200" dirty="0">
                <a:latin typeface="Raleway" panose="020B0503030101060003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ReadSpeaker Advantages (Slide 3)</a:t>
            </a:r>
          </a:p>
        </p:txBody>
      </p:sp>
    </p:spTree>
    <p:extLst>
      <p:ext uri="{BB962C8B-B14F-4D97-AF65-F5344CB8AC3E}">
        <p14:creationId xmlns:p14="http://schemas.microsoft.com/office/powerpoint/2010/main" val="1744288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="">
      <mp:transition xmlns:mp="http://schemas.microsoft.com/office/mac/powerpoint/2008/main" spd="med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3B66A5D-03CF-274C-AC80-434EBB5D7518}" type="slidenum">
              <a:rPr lang="en-US" smtClean="0">
                <a:solidFill>
                  <a:schemeClr val="accent1"/>
                </a:solidFill>
              </a:rPr>
              <a:pPr/>
              <a:t>6</a:t>
            </a:fld>
            <a:endParaRPr lang="en-US">
              <a:solidFill>
                <a:schemeClr val="accent1"/>
              </a:solidFill>
            </a:endParaRPr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377667" y="954602"/>
            <a:ext cx="8309133" cy="4590419"/>
          </a:xfrm>
        </p:spPr>
        <p:txBody>
          <a:bodyPr/>
          <a:lstStyle/>
          <a:p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Improved word recognition skills and vocabulary</a:t>
            </a:r>
          </a:p>
          <a:p>
            <a:pPr marL="0" indent="0">
              <a:buNone/>
            </a:pPr>
            <a:endParaRPr lang="en-US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Improved reading comprehension, fluency, accuracy, and concentration</a:t>
            </a:r>
          </a:p>
          <a:p>
            <a:pPr marL="0" indent="0">
              <a:buNone/>
            </a:pPr>
            <a:endParaRPr lang="en-US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Improved information recall and learning/memory enhancement</a:t>
            </a:r>
          </a:p>
          <a:p>
            <a:pPr marL="0" indent="0">
              <a:buNone/>
            </a:pPr>
            <a:endParaRPr lang="en-US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Increased motivation and more positive attitude with regard to reading</a:t>
            </a:r>
          </a:p>
          <a:p>
            <a:pPr marL="0" indent="0">
              <a:buNone/>
            </a:pPr>
            <a:endParaRPr lang="en-US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Increased reading self-confidence and perceived performance</a:t>
            </a:r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262633" y="0"/>
            <a:ext cx="8881367" cy="737937"/>
          </a:xfrm>
        </p:spPr>
        <p:txBody>
          <a:bodyPr>
            <a:noAutofit/>
          </a:bodyPr>
          <a:lstStyle/>
          <a:p>
            <a:r>
              <a:rPr lang="en-US" sz="2800" dirty="0">
                <a:latin typeface="Raleway" panose="020B0503030101060003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Specific Benefits of Bimodal Content Presentation</a:t>
            </a:r>
          </a:p>
        </p:txBody>
      </p:sp>
    </p:spTree>
    <p:extLst>
      <p:ext uri="{BB962C8B-B14F-4D97-AF65-F5344CB8AC3E}">
        <p14:creationId xmlns:p14="http://schemas.microsoft.com/office/powerpoint/2010/main" val="2480196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="">
      <mp:transition xmlns:mp="http://schemas.microsoft.com/office/mac/powerpoint/2008/main" spd="med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3B66A5D-03CF-274C-AC80-434EBB5D7518}" type="slidenum">
              <a:rPr lang="en-US" smtClean="0">
                <a:solidFill>
                  <a:schemeClr val="accent1"/>
                </a:solidFill>
              </a:rPr>
              <a:pPr/>
              <a:t>7</a:t>
            </a:fld>
            <a:endParaRPr lang="en-US">
              <a:solidFill>
                <a:schemeClr val="accent1"/>
              </a:solidFill>
            </a:endParaRPr>
          </a:p>
        </p:txBody>
      </p:sp>
      <p:pic>
        <p:nvPicPr>
          <p:cNvPr id="12" name="Picture 11" descr="ReadSpeaker webReader button expanded showing the upper and lower toolbars.">
            <a:extLst>
              <a:ext uri="{FF2B5EF4-FFF2-40B4-BE49-F238E27FC236}">
                <a16:creationId xmlns:a16="http://schemas.microsoft.com/office/drawing/2014/main" id="{D5B33C09-E0E0-41A1-994F-30E2666AFA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699" y="4927121"/>
            <a:ext cx="5413217" cy="1251523"/>
          </a:xfrm>
          <a:prstGeom prst="rect">
            <a:avLst/>
          </a:prstGeom>
        </p:spPr>
      </p:pic>
      <p:sp>
        <p:nvSpPr>
          <p:cNvPr id="14" name="Espace réservé du contenu 6">
            <a:extLst>
              <a:ext uri="{FF2B5EF4-FFF2-40B4-BE49-F238E27FC236}">
                <a16:creationId xmlns:a16="http://schemas.microsoft.com/office/drawing/2014/main" id="{D6B46967-6F50-4517-B8A5-1F7F6F25D32A}"/>
              </a:ext>
            </a:extLst>
          </p:cNvPr>
          <p:cNvSpPr txBox="1">
            <a:spLocks/>
          </p:cNvSpPr>
          <p:nvPr/>
        </p:nvSpPr>
        <p:spPr bwMode="auto">
          <a:xfrm>
            <a:off x="262633" y="3570086"/>
            <a:ext cx="7307179" cy="1558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AA"/>
              </a:buClr>
              <a:buFont typeface="Wingdings" charset="2"/>
              <a:buChar char="§"/>
              <a:defRPr sz="2400">
                <a:solidFill>
                  <a:srgbClr val="333333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E6600"/>
              </a:buClr>
              <a:buFont typeface="Wingdings" charset="2"/>
              <a:buChar char="§"/>
              <a:defRPr sz="2200">
                <a:solidFill>
                  <a:srgbClr val="333333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2"/>
              <a:buChar char="§"/>
              <a:defRPr sz="1800">
                <a:solidFill>
                  <a:srgbClr val="333333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2"/>
              <a:buChar char="§"/>
              <a:defRPr sz="1600">
                <a:solidFill>
                  <a:schemeClr val="tx1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2"/>
              <a:buChar char="§"/>
              <a:defRPr sz="1600">
                <a:solidFill>
                  <a:schemeClr val="tx1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Bef>
                <a:spcPts val="832"/>
              </a:spcBef>
              <a:buFont typeface="Wingdings" charset="2"/>
              <a:buNone/>
            </a:pPr>
            <a:endParaRPr lang="en-US" sz="3200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spcBef>
                <a:spcPts val="832"/>
              </a:spcBef>
            </a:pPr>
            <a:r>
              <a:rPr lang="en-US" kern="12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player expands and you can select the tool from either toolbar as shown below: </a:t>
            </a:r>
          </a:p>
          <a:p>
            <a:pPr marL="0" indent="0">
              <a:spcBef>
                <a:spcPts val="832"/>
              </a:spcBef>
              <a:buFont typeface="Wingdings" charset="2"/>
              <a:buNone/>
            </a:pPr>
            <a:endParaRPr lang="en-US" sz="3200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9" name="Picture 8" descr="ReadSpeaker webReader button expanded. It shows the word listen and has an arrow tip pointing to the right.  It also has a carrot pointing down in the lower left corner.">
            <a:extLst>
              <a:ext uri="{FF2B5EF4-FFF2-40B4-BE49-F238E27FC236}">
                <a16:creationId xmlns:a16="http://schemas.microsoft.com/office/drawing/2014/main" id="{57091627-E66F-456A-9355-2E3F4F124D9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700" y="3443667"/>
            <a:ext cx="2653974" cy="562965"/>
          </a:xfrm>
          <a:prstGeom prst="rect">
            <a:avLst/>
          </a:prstGeom>
        </p:spPr>
      </p:pic>
      <p:sp>
        <p:nvSpPr>
          <p:cNvPr id="13" name="Espace réservé du contenu 6">
            <a:extLst>
              <a:ext uri="{FF2B5EF4-FFF2-40B4-BE49-F238E27FC236}">
                <a16:creationId xmlns:a16="http://schemas.microsoft.com/office/drawing/2014/main" id="{1CB086C7-F5B8-4930-9F08-3143B80AF4F5}"/>
              </a:ext>
            </a:extLst>
          </p:cNvPr>
          <p:cNvSpPr txBox="1">
            <a:spLocks/>
          </p:cNvSpPr>
          <p:nvPr/>
        </p:nvSpPr>
        <p:spPr bwMode="auto">
          <a:xfrm>
            <a:off x="265930" y="2402073"/>
            <a:ext cx="8420869" cy="1026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AA"/>
              </a:buClr>
              <a:buFont typeface="Wingdings" charset="2"/>
              <a:buChar char="§"/>
              <a:defRPr sz="2400">
                <a:solidFill>
                  <a:srgbClr val="333333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E6600"/>
              </a:buClr>
              <a:buFont typeface="Wingdings" charset="2"/>
              <a:buChar char="§"/>
              <a:defRPr sz="2200">
                <a:solidFill>
                  <a:srgbClr val="333333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2"/>
              <a:buChar char="§"/>
              <a:defRPr sz="1800">
                <a:solidFill>
                  <a:srgbClr val="333333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2"/>
              <a:buChar char="§"/>
              <a:defRPr sz="1600">
                <a:solidFill>
                  <a:schemeClr val="tx1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2"/>
              <a:buChar char="§"/>
              <a:defRPr sz="1600">
                <a:solidFill>
                  <a:schemeClr val="tx1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Bef>
                <a:spcPts val="832"/>
              </a:spcBef>
              <a:buFont typeface="Wingdings" charset="2"/>
              <a:buNone/>
            </a:pPr>
            <a:endParaRPr lang="en-US" sz="3200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spcBef>
                <a:spcPts val="832"/>
              </a:spcBef>
            </a:pPr>
            <a:r>
              <a:rPr lang="en-US" kern="12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Then click the Listen button to listen to the content:</a:t>
            </a:r>
          </a:p>
          <a:p>
            <a:pPr marL="0" indent="0">
              <a:spcBef>
                <a:spcPts val="832"/>
              </a:spcBef>
              <a:buFont typeface="Wingdings" charset="2"/>
              <a:buNone/>
            </a:pPr>
            <a:endParaRPr lang="en-US" sz="3200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spcBef>
                <a:spcPts val="832"/>
              </a:spcBef>
              <a:buFont typeface="Wingdings" charset="2"/>
              <a:buNone/>
            </a:pPr>
            <a:endParaRPr lang="en-US" sz="3200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2" name="Picture 2" descr="The listen tab for ReadSpeaker webReader tool has an orange arrow point on the tab.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0699" y="2386697"/>
            <a:ext cx="728921" cy="560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265931" y="903953"/>
            <a:ext cx="8420869" cy="185529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How does it work?</a:t>
            </a:r>
          </a:p>
          <a:p>
            <a:pPr marL="0" indent="0">
              <a:buNone/>
            </a:pPr>
            <a:endParaRPr lang="en-US" sz="800" b="1" kern="1200" dirty="0">
              <a:solidFill>
                <a:prstClr val="black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buNone/>
            </a:pPr>
            <a:r>
              <a:rPr lang="en-US" b="1" i="1" kern="12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Listen to the content on a page</a:t>
            </a:r>
          </a:p>
          <a:p>
            <a:pPr>
              <a:spcBef>
                <a:spcPts val="832"/>
              </a:spcBef>
            </a:pPr>
            <a:r>
              <a:rPr lang="en-US" kern="12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Click the webReader activation tab to open the player:</a:t>
            </a:r>
          </a:p>
          <a:p>
            <a:pPr marL="0" indent="0">
              <a:spcBef>
                <a:spcPts val="832"/>
              </a:spcBef>
              <a:buNone/>
            </a:pPr>
            <a:endParaRPr lang="en-US" sz="3200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spcBef>
                <a:spcPts val="832"/>
              </a:spcBef>
              <a:buNone/>
            </a:pPr>
            <a:endParaRPr lang="en-US" sz="3200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262633" y="88422"/>
            <a:ext cx="8656778" cy="544648"/>
          </a:xfrm>
        </p:spPr>
        <p:txBody>
          <a:bodyPr/>
          <a:lstStyle/>
          <a:p>
            <a:r>
              <a:rPr lang="en-US" sz="3200" dirty="0">
                <a:latin typeface="Raleway" panose="020B0503030101060003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How to Use ReadSpeaker Text to Speech </a:t>
            </a:r>
          </a:p>
        </p:txBody>
      </p:sp>
    </p:spTree>
    <p:extLst>
      <p:ext uri="{BB962C8B-B14F-4D97-AF65-F5344CB8AC3E}">
        <p14:creationId xmlns:p14="http://schemas.microsoft.com/office/powerpoint/2010/main" val="2911056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="">
      <mp:transition xmlns:mp="http://schemas.microsoft.com/office/mac/powerpoint/2008/main" spd="med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3B66A5D-03CF-274C-AC80-434EBB5D7518}" type="slidenum">
              <a:rPr lang="en-US" smtClean="0">
                <a:solidFill>
                  <a:schemeClr val="accent1"/>
                </a:solidFill>
              </a:rPr>
              <a:pPr/>
              <a:t>8</a:t>
            </a:fld>
            <a:endParaRPr lang="en-US">
              <a:solidFill>
                <a:schemeClr val="accent1"/>
              </a:solidFill>
            </a:endParaRPr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2A987C54-917A-4043-907C-2B894C8AE32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860031" y="1623176"/>
            <a:ext cx="4041775" cy="4353347"/>
          </a:xfrm>
        </p:spPr>
        <p:txBody>
          <a:bodyPr/>
          <a:lstStyle/>
          <a:p>
            <a:pPr marL="336550" lvl="1"/>
            <a:r>
              <a:rPr lang="en-US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Customize your settings</a:t>
            </a:r>
          </a:p>
          <a:p>
            <a:pPr marL="336550" lvl="1"/>
            <a:r>
              <a:rPr lang="en-US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Change voices (if available)</a:t>
            </a:r>
          </a:p>
          <a:p>
            <a:pPr marL="336550" lvl="1"/>
            <a:r>
              <a:rPr lang="en-US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Read on Hover</a:t>
            </a:r>
          </a:p>
          <a:p>
            <a:pPr marL="336550" lvl="1"/>
            <a:r>
              <a:rPr lang="en-US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Enlarge Text</a:t>
            </a:r>
          </a:p>
          <a:p>
            <a:pPr marL="336550" lvl="1"/>
            <a:r>
              <a:rPr lang="en-US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Simple View</a:t>
            </a:r>
          </a:p>
          <a:p>
            <a:pPr marL="336550" lvl="1"/>
            <a:r>
              <a:rPr lang="en-US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Page Mask</a:t>
            </a:r>
          </a:p>
          <a:p>
            <a:pPr marL="336550" lvl="1"/>
            <a:r>
              <a:rPr lang="en-US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Translation</a:t>
            </a:r>
          </a:p>
          <a:p>
            <a:pPr marL="336550" lvl="1"/>
            <a:r>
              <a:rPr lang="en-US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Word Lookup</a:t>
            </a:r>
          </a:p>
          <a:p>
            <a:pPr marL="336550" lvl="1"/>
            <a:r>
              <a:rPr lang="en-US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Help</a:t>
            </a:r>
          </a:p>
          <a:p>
            <a:endParaRPr lang="en-US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C605500E-7DDA-46E0-99D1-F5A78682EA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860031" y="603588"/>
            <a:ext cx="4041775" cy="639762"/>
          </a:xfrm>
        </p:spPr>
        <p:txBody>
          <a:bodyPr/>
          <a:lstStyle/>
          <a:p>
            <a:pPr algn="ctr"/>
            <a:r>
              <a:rPr lang="en-US" sz="2400" b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Lower Toolbar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37C8EC82-E64F-4B9A-A265-37F6415332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99985" y="1563686"/>
            <a:ext cx="4040188" cy="4353347"/>
          </a:xfrm>
        </p:spPr>
        <p:txBody>
          <a:bodyPr/>
          <a:lstStyle/>
          <a:p>
            <a:pPr marL="288925" lvl="1"/>
            <a:r>
              <a:rPr lang="en-US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Pause/restart the reading</a:t>
            </a:r>
          </a:p>
          <a:p>
            <a:pPr marL="288925" lvl="1"/>
            <a:r>
              <a:rPr lang="en-US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Stop the reading</a:t>
            </a:r>
          </a:p>
          <a:p>
            <a:pPr marL="288925" lvl="1"/>
            <a:r>
              <a:rPr lang="en-US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Use the Seek tool to navigate within the audio</a:t>
            </a:r>
          </a:p>
          <a:p>
            <a:pPr marL="288925" lvl="1"/>
            <a:r>
              <a:rPr lang="en-US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Adjust the volume</a:t>
            </a:r>
          </a:p>
          <a:p>
            <a:pPr marL="288925" lvl="1"/>
            <a:r>
              <a:rPr lang="en-US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Click the download icon to download the audio file (if activated in Blackboard)</a:t>
            </a:r>
          </a:p>
          <a:p>
            <a:pPr marL="288925" lvl="1"/>
            <a:r>
              <a:rPr lang="en-US" sz="24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Close the player</a:t>
            </a:r>
          </a:p>
          <a:p>
            <a:pPr marL="288925" lvl="1"/>
            <a:endParaRPr lang="en-US" sz="2400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E8A7F59-549F-4105-9143-E1BAB901E4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2916" y="663222"/>
            <a:ext cx="4040188" cy="639762"/>
          </a:xfrm>
        </p:spPr>
        <p:txBody>
          <a:bodyPr/>
          <a:lstStyle/>
          <a:p>
            <a:pPr algn="ctr"/>
            <a:r>
              <a:rPr lang="en-US" sz="2400" b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Top Toolbar</a:t>
            </a:r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467544" y="5609"/>
            <a:ext cx="8676456" cy="657613"/>
          </a:xfrm>
        </p:spPr>
        <p:txBody>
          <a:bodyPr/>
          <a:lstStyle/>
          <a:p>
            <a:r>
              <a:rPr lang="en-US" sz="3200" dirty="0">
                <a:latin typeface="Raleway" panose="020B0503030101060003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Tools</a:t>
            </a:r>
          </a:p>
        </p:txBody>
      </p:sp>
    </p:spTree>
    <p:extLst>
      <p:ext uri="{BB962C8B-B14F-4D97-AF65-F5344CB8AC3E}">
        <p14:creationId xmlns:p14="http://schemas.microsoft.com/office/powerpoint/2010/main" val="3657820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="">
      <mp:transition xmlns:mp="http://schemas.microsoft.com/office/mac/powerpoint/2008/main" spd="med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3B66A5D-03CF-274C-AC80-434EBB5D7518}" type="slidenum">
              <a:rPr lang="en-US" smtClean="0">
                <a:solidFill>
                  <a:schemeClr val="accent1"/>
                </a:solidFill>
              </a:rPr>
              <a:pPr/>
              <a:t>9</a:t>
            </a:fld>
            <a:endParaRPr lang="en-US">
              <a:solidFill>
                <a:schemeClr val="accent1"/>
              </a:solidFill>
            </a:endParaRPr>
          </a:p>
        </p:txBody>
      </p:sp>
      <p:pic>
        <p:nvPicPr>
          <p:cNvPr id="12" name="Picture 11" descr="The ReadSpeaker Help button which has a question mark inside a circle on it.">
            <a:extLst>
              <a:ext uri="{FF2B5EF4-FFF2-40B4-BE49-F238E27FC236}">
                <a16:creationId xmlns:a16="http://schemas.microsoft.com/office/drawing/2014/main" id="{6E8FB8CB-487A-4797-AA40-9395A6D95D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8628" y="5296369"/>
            <a:ext cx="700819" cy="603483"/>
          </a:xfrm>
          <a:prstGeom prst="rect">
            <a:avLst/>
          </a:prstGeom>
        </p:spPr>
      </p:pic>
      <p:sp>
        <p:nvSpPr>
          <p:cNvPr id="15" name="Espace réservé du contenu 6">
            <a:extLst>
              <a:ext uri="{FF2B5EF4-FFF2-40B4-BE49-F238E27FC236}">
                <a16:creationId xmlns:a16="http://schemas.microsoft.com/office/drawing/2014/main" id="{CC9F8147-20A9-4441-96B7-B55E97A98DC5}"/>
              </a:ext>
            </a:extLst>
          </p:cNvPr>
          <p:cNvSpPr txBox="1">
            <a:spLocks/>
          </p:cNvSpPr>
          <p:nvPr/>
        </p:nvSpPr>
        <p:spPr bwMode="auto">
          <a:xfrm>
            <a:off x="262847" y="4612531"/>
            <a:ext cx="8560975" cy="1675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AA"/>
              </a:buClr>
              <a:buFont typeface="Wingdings" charset="2"/>
              <a:buChar char="§"/>
              <a:defRPr sz="2400">
                <a:solidFill>
                  <a:srgbClr val="333333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E6600"/>
              </a:buClr>
              <a:buFont typeface="Wingdings" charset="2"/>
              <a:buChar char="§"/>
              <a:defRPr sz="2200">
                <a:solidFill>
                  <a:srgbClr val="333333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2"/>
              <a:buChar char="§"/>
              <a:defRPr sz="1800">
                <a:solidFill>
                  <a:srgbClr val="333333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2"/>
              <a:buChar char="§"/>
              <a:defRPr sz="1600">
                <a:solidFill>
                  <a:schemeClr val="tx1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2"/>
              <a:buChar char="§"/>
              <a:defRPr sz="1600">
                <a:solidFill>
                  <a:schemeClr val="tx1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Bef>
                <a:spcPts val="832"/>
              </a:spcBef>
              <a:buFont typeface="Wingdings" charset="2"/>
              <a:buNone/>
            </a:pPr>
            <a:r>
              <a:rPr lang="en-US" sz="1200" kern="12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</a:t>
            </a:r>
          </a:p>
          <a:p>
            <a:pPr>
              <a:spcBef>
                <a:spcPts val="832"/>
              </a:spcBef>
            </a:pPr>
            <a:r>
              <a:rPr lang="en-US" kern="12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Click the ReadSpeaker docReader Help button for an extensive docReader user manual.   </a:t>
            </a:r>
          </a:p>
          <a:p>
            <a:endParaRPr lang="en-US" sz="1800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9" name="Picture 8" descr="The More Tools button has an carrot pointing down when the lower tool bar is collapsed, and  the carrot is pointing up when the lower toolbar is showing.">
            <a:extLst>
              <a:ext uri="{FF2B5EF4-FFF2-40B4-BE49-F238E27FC236}">
                <a16:creationId xmlns:a16="http://schemas.microsoft.com/office/drawing/2014/main" id="{32D970B1-C1B0-443A-93D2-915705F0EF5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8930" y="4117825"/>
            <a:ext cx="1734892" cy="518847"/>
          </a:xfrm>
          <a:prstGeom prst="rect">
            <a:avLst/>
          </a:prstGeom>
        </p:spPr>
      </p:pic>
      <p:sp>
        <p:nvSpPr>
          <p:cNvPr id="16" name="Espace réservé du contenu 6">
            <a:extLst>
              <a:ext uri="{FF2B5EF4-FFF2-40B4-BE49-F238E27FC236}">
                <a16:creationId xmlns:a16="http://schemas.microsoft.com/office/drawing/2014/main" id="{2BBB03DC-D391-44AA-B605-300C76014E43}"/>
              </a:ext>
            </a:extLst>
          </p:cNvPr>
          <p:cNvSpPr txBox="1">
            <a:spLocks/>
          </p:cNvSpPr>
          <p:nvPr/>
        </p:nvSpPr>
        <p:spPr bwMode="auto">
          <a:xfrm>
            <a:off x="286760" y="3664971"/>
            <a:ext cx="8560975" cy="124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AA"/>
              </a:buClr>
              <a:buFont typeface="Wingdings" charset="2"/>
              <a:buChar char="§"/>
              <a:defRPr sz="2400">
                <a:solidFill>
                  <a:srgbClr val="333333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E6600"/>
              </a:buClr>
              <a:buFont typeface="Wingdings" charset="2"/>
              <a:buChar char="§"/>
              <a:defRPr sz="2200">
                <a:solidFill>
                  <a:srgbClr val="333333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2"/>
              <a:buChar char="§"/>
              <a:defRPr sz="1800">
                <a:solidFill>
                  <a:srgbClr val="333333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2"/>
              <a:buChar char="§"/>
              <a:defRPr sz="1600">
                <a:solidFill>
                  <a:schemeClr val="tx1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2"/>
              <a:buChar char="§"/>
              <a:defRPr sz="1600">
                <a:solidFill>
                  <a:schemeClr val="tx1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Bef>
                <a:spcPts val="832"/>
              </a:spcBef>
              <a:buFont typeface="Wingdings" charset="2"/>
              <a:buNone/>
            </a:pPr>
            <a:endParaRPr lang="en-US" sz="1200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spcBef>
                <a:spcPts val="832"/>
              </a:spcBef>
              <a:buFont typeface="Wingdings" charset="2"/>
              <a:buNone/>
            </a:pPr>
            <a:r>
              <a:rPr lang="en-US" sz="1200" kern="12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</a:t>
            </a:r>
          </a:p>
          <a:p>
            <a:pPr>
              <a:spcBef>
                <a:spcPts val="832"/>
              </a:spcBef>
            </a:pPr>
            <a:r>
              <a:rPr lang="en-US" kern="12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Click More tools to access the lower toolbar.  </a:t>
            </a:r>
          </a:p>
          <a:p>
            <a:pPr marL="0" indent="0">
              <a:spcBef>
                <a:spcPts val="832"/>
              </a:spcBef>
              <a:buFont typeface="Wingdings" charset="2"/>
              <a:buNone/>
            </a:pPr>
            <a:endParaRPr lang="en-US" sz="1200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buNone/>
            </a:pPr>
            <a:endParaRPr lang="en-US" sz="1800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3" name="Picture 2" descr="The Listen button in ReadSpeaker docReader has the word listen on it.">
            <a:extLst>
              <a:ext uri="{FF2B5EF4-FFF2-40B4-BE49-F238E27FC236}">
                <a16:creationId xmlns:a16="http://schemas.microsoft.com/office/drawing/2014/main" id="{F88A607A-169E-4300-A960-D1601E73833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6911" y="3611416"/>
            <a:ext cx="1341020" cy="407836"/>
          </a:xfrm>
          <a:prstGeom prst="rect">
            <a:avLst/>
          </a:prstGeom>
        </p:spPr>
      </p:pic>
      <p:sp>
        <p:nvSpPr>
          <p:cNvPr id="14" name="Espace réservé du contenu 6">
            <a:extLst>
              <a:ext uri="{FF2B5EF4-FFF2-40B4-BE49-F238E27FC236}">
                <a16:creationId xmlns:a16="http://schemas.microsoft.com/office/drawing/2014/main" id="{81642B55-170E-4037-AABF-73EC3A59A6B3}"/>
              </a:ext>
            </a:extLst>
          </p:cNvPr>
          <p:cNvSpPr txBox="1">
            <a:spLocks/>
          </p:cNvSpPr>
          <p:nvPr/>
        </p:nvSpPr>
        <p:spPr bwMode="auto">
          <a:xfrm>
            <a:off x="286760" y="2990004"/>
            <a:ext cx="8560975" cy="124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AA"/>
              </a:buClr>
              <a:buFont typeface="Wingdings" charset="2"/>
              <a:buChar char="§"/>
              <a:defRPr sz="2400">
                <a:solidFill>
                  <a:srgbClr val="333333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E6600"/>
              </a:buClr>
              <a:buFont typeface="Wingdings" charset="2"/>
              <a:buChar char="§"/>
              <a:defRPr sz="2200">
                <a:solidFill>
                  <a:srgbClr val="333333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2"/>
              <a:buChar char="§"/>
              <a:defRPr sz="1800">
                <a:solidFill>
                  <a:srgbClr val="333333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2"/>
              <a:buChar char="§"/>
              <a:defRPr sz="1600">
                <a:solidFill>
                  <a:schemeClr val="tx1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2"/>
              <a:buChar char="§"/>
              <a:defRPr sz="1600">
                <a:solidFill>
                  <a:schemeClr val="tx1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Bef>
                <a:spcPts val="832"/>
              </a:spcBef>
              <a:buFont typeface="Wingdings" charset="2"/>
              <a:buNone/>
            </a:pPr>
            <a:endParaRPr lang="en-US" sz="1200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spcBef>
                <a:spcPts val="832"/>
              </a:spcBef>
            </a:pPr>
            <a:r>
              <a:rPr lang="en-US" kern="12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Then click the ReadSpeaker docReader Listen button to listen to the selected page. </a:t>
            </a:r>
          </a:p>
          <a:p>
            <a:pPr marL="0" indent="0">
              <a:spcBef>
                <a:spcPts val="832"/>
              </a:spcBef>
              <a:buFont typeface="Wingdings" charset="2"/>
              <a:buNone/>
            </a:pPr>
            <a:r>
              <a:rPr lang="en-US" sz="1200" kern="12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</a:t>
            </a:r>
          </a:p>
          <a:p>
            <a:pPr marL="0" indent="0">
              <a:buNone/>
            </a:pPr>
            <a:endParaRPr lang="en-US" sz="1800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028" name="Picture 4" descr="The ReadSpeaker docReader button has a sheet of paper and a speaker on it.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1816" y="2713174"/>
            <a:ext cx="529119" cy="492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286760" y="911476"/>
            <a:ext cx="8560975" cy="2753495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How does it work?</a:t>
            </a:r>
          </a:p>
          <a:p>
            <a:pPr marL="0" indent="0">
              <a:buNone/>
            </a:pPr>
            <a:endParaRPr lang="en-US" sz="1000" b="1" kern="1200" dirty="0">
              <a:solidFill>
                <a:prstClr val="black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buNone/>
            </a:pPr>
            <a:r>
              <a:rPr lang="en-US" b="1" i="1" kern="12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Listen to a document in Content using ReadSpeaker docReader</a:t>
            </a:r>
          </a:p>
          <a:p>
            <a:pPr>
              <a:spcBef>
                <a:spcPts val="832"/>
              </a:spcBef>
            </a:pPr>
            <a:r>
              <a:rPr lang="en-US" kern="12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Click the ReadSpeaker docReader icon next to the document to open it in ReadSpeaker docReader.</a:t>
            </a:r>
          </a:p>
          <a:p>
            <a:pPr marL="0" indent="0">
              <a:spcBef>
                <a:spcPts val="832"/>
              </a:spcBef>
              <a:buNone/>
            </a:pPr>
            <a:r>
              <a:rPr lang="en-US" sz="1200" kern="12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endParaRPr lang="en-US" sz="1800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278703" y="79512"/>
            <a:ext cx="8569033" cy="566531"/>
          </a:xfrm>
        </p:spPr>
        <p:txBody>
          <a:bodyPr/>
          <a:lstStyle/>
          <a:p>
            <a:r>
              <a:rPr lang="en-US" sz="3200">
                <a:latin typeface="Raleway" panose="020B0503030101060003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docReader</a:t>
            </a:r>
            <a:endParaRPr lang="en-US" sz="3200" dirty="0">
              <a:latin typeface="Raleway" panose="020B0503030101060003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521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="">
      <mp:transition xmlns:mp="http://schemas.microsoft.com/office/mac/powerpoint/2008/main" spd="med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759e985ac2bd78898488f5646bb5d1aac3557039"/>
</p:tagLst>
</file>

<file path=ppt/theme/theme1.xml><?xml version="1.0" encoding="utf-8"?>
<a:theme xmlns:a="http://schemas.openxmlformats.org/drawingml/2006/main" name="ReadSpeaker%20PowerPoint%20Template[1]">
  <a:themeElements>
    <a:clrScheme name="ReadSpeaker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2A2395"/>
      </a:accent1>
      <a:accent2>
        <a:srgbClr val="FEC187"/>
      </a:accent2>
      <a:accent3>
        <a:srgbClr val="5551AD"/>
      </a:accent3>
      <a:accent4>
        <a:srgbClr val="E94E1E"/>
      </a:accent4>
      <a:accent5>
        <a:srgbClr val="F28C64"/>
      </a:accent5>
      <a:accent6>
        <a:srgbClr val="242424"/>
      </a:accent6>
      <a:hlink>
        <a:srgbClr val="898C92"/>
      </a:hlink>
      <a:folHlink>
        <a:srgbClr val="A6A6A6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Kantoor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10178</TotalTime>
  <Words>486</Words>
  <Application>Microsoft Office PowerPoint</Application>
  <PresentationFormat>On-screen Show (4:3)</PresentationFormat>
  <Paragraphs>101</Paragraphs>
  <Slides>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8" baseType="lpstr">
      <vt:lpstr>Arial</vt:lpstr>
      <vt:lpstr>Calibri</vt:lpstr>
      <vt:lpstr>Century Gothic</vt:lpstr>
      <vt:lpstr>Lucida Grande</vt:lpstr>
      <vt:lpstr>Lucida Sans</vt:lpstr>
      <vt:lpstr>Open Sans</vt:lpstr>
      <vt:lpstr>Raleway</vt:lpstr>
      <vt:lpstr>Wingdings</vt:lpstr>
      <vt:lpstr>ReadSpeaker%20PowerPoint%20Template[1]</vt:lpstr>
      <vt:lpstr>Make Your Content Talk</vt:lpstr>
      <vt:lpstr>Session Objectives</vt:lpstr>
      <vt:lpstr>ReadSpeaker Advantages (Slide 1)</vt:lpstr>
      <vt:lpstr>ReadSpeaker Advantages (Slide 2)</vt:lpstr>
      <vt:lpstr>ReadSpeaker Advantages (Slide 3)</vt:lpstr>
      <vt:lpstr>Specific Benefits of Bimodal Content Presentation</vt:lpstr>
      <vt:lpstr>How to Use ReadSpeaker Text to Speech </vt:lpstr>
      <vt:lpstr>The Tools</vt:lpstr>
      <vt:lpstr>docReader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ReadSpeaker for Blackboard Training Powerpoint Presentation</dc:title>
  <dc:creator>Eigenaar</dc:creator>
  <cp:lastModifiedBy>Ginger Dewey</cp:lastModifiedBy>
  <cp:revision>281</cp:revision>
  <cp:lastPrinted>2014-01-08T17:41:19Z</cp:lastPrinted>
  <dcterms:created xsi:type="dcterms:W3CDTF">2014-09-09T12:53:10Z</dcterms:created>
  <dcterms:modified xsi:type="dcterms:W3CDTF">2019-05-22T11:18:55Z</dcterms:modified>
</cp:coreProperties>
</file>